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4"/>
  </p:sldMasterIdLst>
  <p:notesMasterIdLst>
    <p:notesMasterId r:id="rId6"/>
  </p:notesMasterIdLst>
  <p:sldIdLst>
    <p:sldId id="27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2B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6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69782-AD64-46F8-9583-94CD0124E9D7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5344B2-A88D-4008-B316-8993F6F3C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529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099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41545"/>
            <a:ext cx="9144000" cy="399011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82000">
                <a:schemeClr val="bg2">
                  <a:lumMod val="50000"/>
                </a:schemeClr>
              </a:gs>
              <a:gs pos="100000">
                <a:schemeClr val="bg2">
                  <a:lumMod val="75000"/>
                </a:schemeClr>
              </a:gs>
            </a:gsLst>
            <a:lin ang="0" scaled="1"/>
            <a:tileRect/>
          </a:gra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 descr="https://armyfuturescommand.com/wp-content/uploads/2019/03/logo_DUI_ftr.png"/>
          <p:cNvPicPr/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" t="5272" r="68126" b="4545"/>
          <a:stretch/>
        </p:blipFill>
        <p:spPr bwMode="auto">
          <a:xfrm>
            <a:off x="0" y="0"/>
            <a:ext cx="713563" cy="8136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11" name="Straight Connector 10"/>
          <p:cNvCxnSpPr/>
          <p:nvPr userDrawn="1"/>
        </p:nvCxnSpPr>
        <p:spPr>
          <a:xfrm>
            <a:off x="0" y="602567"/>
            <a:ext cx="9144000" cy="16624"/>
          </a:xfrm>
          <a:prstGeom prst="line">
            <a:avLst/>
          </a:prstGeom>
          <a:ln w="1270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0" y="497968"/>
            <a:ext cx="9144000" cy="16624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https://armyfuturescommand.com/wp-content/uploads/2019/03/logo_DUI_ftr.png"/>
          <p:cNvPicPr/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" t="5272" r="68126" b="4545"/>
          <a:stretch/>
        </p:blipFill>
        <p:spPr bwMode="auto">
          <a:xfrm>
            <a:off x="0" y="0"/>
            <a:ext cx="713563" cy="8136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14" name="Straight Connector 13"/>
          <p:cNvCxnSpPr/>
          <p:nvPr userDrawn="1"/>
        </p:nvCxnSpPr>
        <p:spPr>
          <a:xfrm>
            <a:off x="0" y="6841376"/>
            <a:ext cx="9144000" cy="16624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1" t="4695" r="6969" b="5856"/>
          <a:stretch/>
        </p:blipFill>
        <p:spPr>
          <a:xfrm>
            <a:off x="8361620" y="57700"/>
            <a:ext cx="707338" cy="698269"/>
          </a:xfrm>
          <a:prstGeom prst="ellipse">
            <a:avLst/>
          </a:prstGeom>
        </p:spPr>
      </p:pic>
      <p:sp>
        <p:nvSpPr>
          <p:cNvPr id="16" name="Rectangle 15"/>
          <p:cNvSpPr/>
          <p:nvPr userDrawn="1"/>
        </p:nvSpPr>
        <p:spPr>
          <a:xfrm rot="10800000">
            <a:off x="0" y="6414992"/>
            <a:ext cx="9144000" cy="399011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82000">
                <a:schemeClr val="bg2">
                  <a:lumMod val="50000"/>
                </a:schemeClr>
              </a:gs>
              <a:gs pos="100000">
                <a:schemeClr val="bg2">
                  <a:lumMod val="75000"/>
                </a:schemeClr>
              </a:gs>
            </a:gsLst>
            <a:lin ang="0" scaled="1"/>
            <a:tileRect/>
          </a:gra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8771782" y="6469174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27F6AF24-4995-4FA9-A235-8DE7F5637E51}" type="slidenum">
              <a:rPr lang="en-US" sz="12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 userDrawn="1"/>
        </p:nvSpPr>
        <p:spPr>
          <a:xfrm>
            <a:off x="0" y="6397248"/>
            <a:ext cx="15969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AEWE 2025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4068792" y="6433406"/>
            <a:ext cx="101822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>
                <a:solidFill>
                  <a:schemeClr val="accent6"/>
                </a:solidFill>
              </a:rPr>
              <a:t>UNCLASSIFIED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4582140" y="661851"/>
            <a:ext cx="0" cy="57476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0" y="3439879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 userDrawn="1"/>
        </p:nvSpPr>
        <p:spPr>
          <a:xfrm>
            <a:off x="4098710" y="481324"/>
            <a:ext cx="101822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>
                <a:solidFill>
                  <a:schemeClr val="accent6"/>
                </a:solidFill>
              </a:rPr>
              <a:t>UNCLASSIFIED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4598126" y="693675"/>
            <a:ext cx="45458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Capability Description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4582140" y="3465773"/>
            <a:ext cx="45618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Contact Information</a:t>
            </a:r>
          </a:p>
        </p:txBody>
      </p:sp>
    </p:spTree>
    <p:extLst>
      <p:ext uri="{BB962C8B-B14F-4D97-AF65-F5344CB8AC3E}">
        <p14:creationId xmlns:p14="http://schemas.microsoft.com/office/powerpoint/2010/main" val="1867111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973319" y="121919"/>
            <a:ext cx="23761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Technology Name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343117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8"/>
          <p:cNvSpPr txBox="1">
            <a:spLocks noChangeArrowheads="1"/>
          </p:cNvSpPr>
          <p:nvPr/>
        </p:nvSpPr>
        <p:spPr bwMode="auto">
          <a:xfrm>
            <a:off x="4584441" y="1665920"/>
            <a:ext cx="45720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Summarize highlights of White Paper Section 2 (Capability Description) and Section 5 (Military Problem Statement).  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Arial font, size 14.  Do not</a:t>
            </a:r>
            <a:r>
              <a:rPr lang="en-GB" sz="1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font size/type.  No proprietary information.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19"/>
          <p:cNvSpPr txBox="1">
            <a:spLocks noChangeArrowheads="1"/>
          </p:cNvSpPr>
          <p:nvPr/>
        </p:nvSpPr>
        <p:spPr bwMode="auto">
          <a:xfrm>
            <a:off x="4572000" y="3791863"/>
            <a:ext cx="4572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Company/Organization Name</a:t>
            </a:r>
          </a:p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Street Address</a:t>
            </a:r>
          </a:p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City, State and Zip Code</a:t>
            </a:r>
          </a:p>
          <a:p>
            <a:pPr algn="ctr"/>
            <a:r>
              <a:rPr lang="en-US" sz="1200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 address</a:t>
            </a:r>
          </a:p>
          <a:p>
            <a:pPr algn="ctr"/>
            <a:endParaRPr lang="en-US" sz="1200" u="sng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Primary		       Secondary</a:t>
            </a:r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POC: First Last Name      	       POC: First Last Name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Tel: (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nnn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nnn-nnnn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	       Tel: (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nnn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nnn-nnnn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Email:                                        Email:</a:t>
            </a:r>
          </a:p>
          <a:p>
            <a:r>
              <a:rPr lang="en-US" sz="1200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name@company.com</a:t>
            </a:r>
            <a:r>
              <a:rPr lang="en-US" sz="1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en-US" sz="1200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name@company.com</a:t>
            </a:r>
          </a:p>
          <a:p>
            <a:endParaRPr lang="en-US" sz="1200" u="sng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Arial font, size 12.  Do not</a:t>
            </a:r>
            <a:r>
              <a:rPr lang="en-GB" sz="12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font size/type.             Only 2 POCs allowed.  U.S. phone numbers only.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34933" y="3785555"/>
            <a:ext cx="3667300" cy="2219651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Leave Blank</a:t>
            </a:r>
          </a:p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7374" y="962606"/>
            <a:ext cx="3667300" cy="2219651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Insert Technology Photo Here</a:t>
            </a:r>
          </a:p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1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Must show actual system (no drawings or graphic renderings) in its current form and all components</a:t>
            </a:r>
          </a:p>
          <a:p>
            <a:pPr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26751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07CF0D16A56D4E88A10F14B3FA3A08" ma:contentTypeVersion="11" ma:contentTypeDescription="Create a new document." ma:contentTypeScope="" ma:versionID="718a80d0ed76b1dd0547a4e103679f8c">
  <xsd:schema xmlns:xsd="http://www.w3.org/2001/XMLSchema" xmlns:xs="http://www.w3.org/2001/XMLSchema" xmlns:p="http://schemas.microsoft.com/office/2006/metadata/properties" xmlns:ns2="01926b27-92e8-4ba7-93c9-bed6f210cd2d" xmlns:ns3="d8978a1d-98b5-4e1d-9108-78df4ab97749" targetNamespace="http://schemas.microsoft.com/office/2006/metadata/properties" ma:root="true" ma:fieldsID="753ea7c04db2f493753925f7e4b67bbb" ns2:_="" ns3:_="">
    <xsd:import namespace="01926b27-92e8-4ba7-93c9-bed6f210cd2d"/>
    <xsd:import namespace="d8978a1d-98b5-4e1d-9108-78df4ab9774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926b27-92e8-4ba7-93c9-bed6f210cd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978a1d-98b5-4e1d-9108-78df4ab9774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596E7A-8964-4961-BC6F-BD694F1A12E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9900C4A-57C2-4564-9305-B022019C363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0FD848-D383-4179-8078-709FA12A42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926b27-92e8-4ba7-93c9-bed6f210cd2d"/>
    <ds:schemaRef ds:uri="d8978a1d-98b5-4e1d-9108-78df4ab9774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794</TotalTime>
  <Words>151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Custom Design</vt:lpstr>
      <vt:lpstr>PowerPoint Presentation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DoD Admin</dc:creator>
  <cp:lastModifiedBy>Naffouj, Alia N CIV USARMY USAG (USA)</cp:lastModifiedBy>
  <cp:revision>92</cp:revision>
  <dcterms:created xsi:type="dcterms:W3CDTF">2018-06-07T12:59:17Z</dcterms:created>
  <dcterms:modified xsi:type="dcterms:W3CDTF">2024-02-28T10:11:06Z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0x010100CF07CF0D16A56D4E88A10F14B3FA3A08</vt:lpwstr>
  </property>
</Properties>
</file>